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7.xml" Type="http://schemas.openxmlformats.org/officeDocument/2006/relationships/slide" Id="rId32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1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zh-TW"/>
              <a:t>cloud front elastic cach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1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4"/><Relationship Target="../media/image07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/>
              <a:t> 2014 HITCON CTF 競賽 </a:t>
            </a:r>
          </a:p>
          <a:p>
            <a:pPr>
              <a:spcBef>
                <a:spcPts val="0"/>
              </a:spcBef>
              <a:buNone/>
            </a:pPr>
            <a:r>
              <a:rPr lang="zh-TW"/>
              <a:t>你不知道的數據與祕辛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zh-TW"/>
              <a:t>台大駭客攻防技術研究社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zh-TW"/>
              <a:t>1020隊註冊成功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zh-TW"/>
              <a:t>共 71 國參賽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zh-TW"/>
              <a:t>共有 500 隊得分&gt; 0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zh-TW"/>
              <a:t>共有30題，12 大類，web、Forensic、Pwn、Reverse、Misc、Crypto、Game、ACM、Crazy、Strange、Shellcode、Trivia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zh-TW"/>
              <a:t>7072 不同user 進入過網站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zh-TW">
                <a:solidFill>
                  <a:srgbClr val="222222"/>
                </a:solidFill>
              </a:rPr>
              <a:t>85201個page view</a:t>
            </a:r>
          </a:p>
          <a:p>
            <a:pPr lvl="0" indent="-419100" marL="457200">
              <a:spcBef>
                <a:spcPts val="0"/>
              </a:spcBef>
              <a:buClr>
                <a:srgbClr val="222222"/>
              </a:buClr>
              <a:buSzPct val="100000"/>
              <a:buFont typeface="Arial"/>
              <a:buChar char="●"/>
            </a:pPr>
            <a:r>
              <a:rPr lang="zh-TW">
                <a:solidFill>
                  <a:srgbClr val="222222"/>
                </a:solidFill>
              </a:rPr>
              <a:t>每一題都至少有一隊解出</a:t>
            </a:r>
          </a:p>
        </p:txBody>
      </p:sp>
      <p:sp>
        <p:nvSpPr>
          <p:cNvPr id="79" name="Shape 7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zh-TW"/>
              <a:t>重要數據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96825" x="164925"/>
            <a:ext cy="2064874" cx="862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836550" x="164925"/>
            <a:ext cy="3416900" cx="829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zh-TW"/>
              <a:t>2014 HITCON CTF Top 10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400" lang="zh-TW"/>
              <a:t>fuzzi3 （日本）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400" lang="zh-TW"/>
              <a:t>Dragon Sector （波蘭，隊中有google漏洞專家）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400" lang="zh-TW"/>
              <a:t>9447 （澳洲大學社團）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400" lang="zh-TW"/>
              <a:t>penthackon （韓國SEWORKS ，老闆保加利亞人）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400" lang="zh-TW"/>
              <a:t>blue-lotus （中國知名CTF戰隊）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400" lang="zh-TW"/>
              <a:t>0ops （中國知名CTF戰隊）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400" lang="zh-TW"/>
              <a:t>tomcr00se （天才駭客一人戰隊）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400" lang="zh-TW"/>
              <a:t>More Smoked Leet Chicken （俄羅斯）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400" lang="zh-TW"/>
              <a:t>BambooFox （台灣戰隊）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400" lang="zh-TW"/>
              <a:t>PPP （Defcon冠軍）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y="2573928" x="337575"/>
            <a:ext cy="1478399" cx="921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0" sz="4800" lang="zh-TW"/>
              <a:t>Average 2000 connections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 txBox="1"/>
          <p:nvPr/>
        </p:nvSpPr>
        <p:spPr>
          <a:xfrm>
            <a:off y="3015700" x="265800"/>
            <a:ext cy="1382100" cx="8878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sz="4800" lang="zh-TW"/>
              <a:t>CTF主站平均流量 32(in), 50(out) MB/sec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/>
        </p:nvSpPr>
        <p:spPr>
          <a:xfrm>
            <a:off y="2834950" x="407900"/>
            <a:ext cy="2033399" cx="8978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sz="4800" lang="zh-TW"/>
              <a:t>所有戰隊共解出 1732  題！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 txBox="1"/>
          <p:nvPr/>
        </p:nvSpPr>
        <p:spPr>
          <a:xfrm>
            <a:off y="3082175" x="1194825"/>
            <a:ext cy="890399" cx="7057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sz="4800" lang="zh-TW"/>
              <a:t>平均每xxx分鐘解出一題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85075"/>
            <a:ext cy="6858000" cx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y="4809950" x="5018400"/>
            <a:ext cy="717599" cx="3668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sz="4800" lang="zh-TW"/>
              <a:t>FB:肚子好緊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y="1600200" x="5408000"/>
            <a:ext cy="1275900" cx="276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sz="1800" lang="zh-TW"/>
              <a:t>負責架設CTF平台的人，比賽當天去日本玩了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88328" x="734478"/>
            <a:ext cy="6108974" cx="610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b="0" sz="3000" lang="zh-TW"/>
              <a:t>開賽後一片混亂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zh-TW"/>
              <a:t>他不但設計了平台，還留下一個CTF題目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38300" x="1150324"/>
            <a:ext cy="4409350" cx="587912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/>
          <p:nvPr/>
        </p:nvSpPr>
        <p:spPr>
          <a:xfrm>
            <a:off y="2816325" x="5461150"/>
            <a:ext cy="1461900" cx="2578499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zh-TW"/>
              <a:t>頭大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zh-TW"/>
              <a:t>比賽日期 Aug 16 ~ 18</a:t>
            </a:r>
          </a:p>
        </p:txBody>
      </p:sp>
      <p:sp>
        <p:nvSpPr>
          <p:cNvPr id="30" name="Shape 30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zh-TW"/>
              <a:t>return Fail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400"/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400"/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sz="2400" lang="zh-TW"/>
              <a:t>前一天增加限制隊伍短時間內送flag數量的debug code忘記拿掉.......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b="1" sz="2000" lang="zh-TW"/>
              <a:t>return HttpResponse('false', content_type='application/json')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sz="2400" lang="zh-TW"/>
              <a:t>不管送甚麼flag都會收到false…….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y="-12" x="364175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zh-TW"/>
              <a:t>系統架構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15125" x="424175"/>
            <a:ext cy="5571575" cx="867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4">
            <a:alphaModFix/>
          </a:blip>
          <a:srcRect t="3104" b="89436" r="64131" l="20629"/>
          <a:stretch/>
        </p:blipFill>
        <p:spPr>
          <a:xfrm>
            <a:off y="3276000" x="30325"/>
            <a:ext cy="532675" cx="165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y="3772350" x="30325"/>
            <a:ext cy="623400" cx="1541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zh-TW"/>
              <a:t>cdn, problem’s server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00193" x="105700"/>
            <a:ext cy="3238813" cx="914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zh-TW"/>
              <a:t>system breakdown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sz="2400" lang="zh-TW"/>
              <a:t>1. First day noon, unable to submit flag for 80 minutes, return fail code by LSC.</a:t>
            </a:r>
          </a:p>
          <a:p>
            <a:pPr rtl="0" lvl="0" indent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sz="2400" lang="zh-TW"/>
              <a:t>2. Load balancer broken (first day 16:00 for 1.5 hour).</a:t>
            </a:r>
          </a:p>
          <a:p>
            <a:pPr rtl="0" lvl="0" indent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sz="2400" lang="zh-TW"/>
              <a:t>3. Redis database overload.</a:t>
            </a:r>
          </a:p>
          <a:p>
            <a:pPr rtl="0" lvl="0" indent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sz="2400" lang="zh-TW"/>
              <a:t>4. Accidentally deleted RDS........ </a:t>
            </a:r>
          </a:p>
          <a:p>
            <a:pPr rtl="0" lvl="0" indent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sz="2400" lang="zh-TW"/>
              <a:t>5. baned by gmail, not able to send comfirmaion mail.</a:t>
            </a:r>
          </a:p>
          <a:p>
            <a:pPr rtl="0" lvl="0" indent="49530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zh-TW"/>
              <a:t>git repo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867025" x="457200"/>
            <a:ext cy="2385977" cx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609012" x="371387"/>
            <a:ext cy="1066660" cx="8401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zh-TW"/>
              <a:t>Clouds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/>
              <a:t>Hicloud</a:t>
            </a:r>
          </a:p>
          <a:p>
            <a:pPr rtl="0">
              <a:spcBef>
                <a:spcPts val="0"/>
              </a:spcBef>
              <a:buNone/>
            </a:pPr>
            <a:r>
              <a:rPr lang="zh-TW"/>
              <a:t>- problem’s server</a:t>
            </a:r>
          </a:p>
          <a:p>
            <a:pPr rtl="0">
              <a:spcBef>
                <a:spcPts val="0"/>
              </a:spcBef>
              <a:buNone/>
            </a:pPr>
            <a:r>
              <a:rPr lang="zh-TW"/>
              <a:t>- content delivery network (cdn)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zh-TW"/>
              <a:t>Amazon</a:t>
            </a:r>
          </a:p>
          <a:p>
            <a:pPr rtl="0">
              <a:spcBef>
                <a:spcPts val="0"/>
              </a:spcBef>
              <a:buNone/>
            </a:pPr>
            <a:r>
              <a:rPr lang="zh-TW"/>
              <a:t>- EC2</a:t>
            </a:r>
          </a:p>
          <a:p>
            <a:pPr rtl="0">
              <a:spcBef>
                <a:spcPts val="0"/>
              </a:spcBef>
              <a:buNone/>
            </a:pPr>
            <a:r>
              <a:rPr lang="zh-TW"/>
              <a:t>- Elastic beanstalk</a:t>
            </a:r>
          </a:p>
          <a:p>
            <a:pPr rtl="0">
              <a:spcBef>
                <a:spcPts val="0"/>
              </a:spcBef>
              <a:buNone/>
            </a:pPr>
            <a:r>
              <a:rPr lang="zh-TW"/>
              <a:t>- RDS (postgres)</a:t>
            </a:r>
          </a:p>
          <a:p>
            <a:pPr>
              <a:spcBef>
                <a:spcPts val="0"/>
              </a:spcBef>
              <a:buNone/>
            </a:pPr>
            <a:r>
              <a:rPr lang="zh-TW"/>
              <a:t>- Cloud front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zh-TW"/>
              <a:t>目標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zh-TW"/>
              <a:t>期待台灣能建立一個公平的國際駭客競賽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zh-TW"/>
              <a:t>更多台灣駭客團隊加入競賽獲得佳績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b="1" sz="4800" lang="zh-TW">
                <a:solidFill>
                  <a:srgbClr val="FF0000"/>
                </a:solidFill>
              </a:rPr>
              <a:t>韓國 secuinside 冠軍獎金3000萬韓元（新台幣88萬）</a:t>
            </a:r>
          </a:p>
        </p:txBody>
      </p:sp>
      <p:sp>
        <p:nvSpPr>
          <p:cNvPr id="191" name="Shape 191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algn="l" rtl="0" lvl="0">
              <a:spcBef>
                <a:spcPts val="600"/>
              </a:spcBef>
              <a:buNone/>
            </a:pPr>
            <a:r>
              <a:rPr b="0" sz="3600" lang="zh-TW"/>
              <a:t>HITCON CTF 獎金</a:t>
            </a:r>
            <a:r>
              <a:rPr sz="6000" lang="zh-TW"/>
              <a:t>高達</a:t>
            </a:r>
            <a:r>
              <a:rPr b="0" sz="3600" lang="zh-TW"/>
              <a:t>22K，反應了台灣資安人才的</a:t>
            </a:r>
            <a:r>
              <a:rPr sz="6000" lang="zh-TW"/>
              <a:t>價值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zh-TW"/>
              <a:t>首次開放給全世界</a:t>
            </a:r>
          </a:p>
        </p:txBody>
      </p:sp>
      <p:sp>
        <p:nvSpPr>
          <p:cNvPr id="36" name="Shape 36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zh-TW"/>
              <a:t>參賽隊伍數 1020 隊</a:t>
            </a:r>
          </a:p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type="ctrTitle"/>
          </p:nvPr>
        </p:nvSpPr>
        <p:spPr>
          <a:xfrm>
            <a:off y="2111125" x="104975"/>
            <a:ext cy="1546500" cx="91440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zh-TW"/>
              <a:t>CTFtime世界前30強有14隊參賽</a:t>
            </a:r>
          </a:p>
        </p:txBody>
      </p:sp>
      <p:sp>
        <p:nvSpPr>
          <p:cNvPr id="48" name="Shape 48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zh-TW"/>
              <a:t>排名前100隊有一半參賽！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 txBox="1"/>
          <p:nvPr>
            <p:ph type="ctrTitle"/>
          </p:nvPr>
        </p:nvSpPr>
        <p:spPr>
          <a:xfrm>
            <a:off y="-321075" x="0"/>
            <a:ext cy="1546500" cx="91440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4000" lang="zh-TW"/>
              <a:t>台灣也能舉辦出這麼激烈的國際賽事!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19200" x="0"/>
            <a:ext cy="5425595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752799" x="0"/>
            <a:ext cy="5990349" cx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>
            <p:ph idx="2" type="ctrTitle"/>
          </p:nvPr>
        </p:nvSpPr>
        <p:spPr>
          <a:xfrm>
            <a:off y="649125" x="-132900"/>
            <a:ext cy="1546500" cx="91440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zh-TW"/>
              <a:t>CTF 競賽贊助商致詞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y="3785748" x="5396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/>
              <a:t>台大駭客攻防技術研究社</a:t>
            </a:r>
          </a:p>
          <a:p>
            <a:pPr rtl="0">
              <a:spcBef>
                <a:spcPts val="0"/>
              </a:spcBef>
              <a:buNone/>
            </a:pPr>
            <a:r>
              <a:rPr lang="zh-TW"/>
              <a:t>＋</a:t>
            </a:r>
          </a:p>
          <a:p>
            <a:pPr rtl="0">
              <a:spcBef>
                <a:spcPts val="0"/>
              </a:spcBef>
              <a:buNone/>
            </a:pPr>
            <a:r>
              <a:rPr lang="zh-TW"/>
              <a:t>HITCON 戰隊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zh-TW"/>
              <a:t>技術支援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zh-TW"/>
              <a:t>感謝下列成員不眠不休執行本次比賽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228600" marL="457200">
              <a:lnSpc>
                <a:spcPct val="115000"/>
              </a:lnSpc>
              <a:spcBef>
                <a:spcPts val="0"/>
              </a:spcBef>
              <a:buNone/>
            </a:pPr>
            <a:r>
              <a:rPr lang="zh-TW"/>
              <a:t>Sean、Orange、Jery、Shik、Peter、Atdog、Jeffxx、Arbiter、李紹詮、藍挺瑋、黃勁捷、林天翼、林祥瑞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